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71" r:id="rId2"/>
    <p:sldId id="277" r:id="rId3"/>
    <p:sldId id="281" r:id="rId4"/>
    <p:sldId id="261" r:id="rId5"/>
    <p:sldId id="273" r:id="rId6"/>
    <p:sldId id="286" r:id="rId7"/>
    <p:sldId id="263" r:id="rId8"/>
    <p:sldId id="272" r:id="rId9"/>
    <p:sldId id="275" r:id="rId10"/>
    <p:sldId id="265" r:id="rId11"/>
    <p:sldId id="284" r:id="rId12"/>
    <p:sldId id="274" r:id="rId13"/>
    <p:sldId id="285" r:id="rId14"/>
    <p:sldId id="270" r:id="rId15"/>
    <p:sldId id="268" r:id="rId16"/>
    <p:sldId id="276" r:id="rId17"/>
    <p:sldId id="279" r:id="rId18"/>
    <p:sldId id="269" r:id="rId1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FFF1B9"/>
    <a:srgbClr val="FCDC34"/>
    <a:srgbClr val="1B3764"/>
    <a:srgbClr val="F2CFC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14" autoAdjust="0"/>
    <p:restoredTop sz="89544" autoAdjust="0"/>
  </p:normalViewPr>
  <p:slideViewPr>
    <p:cSldViewPr snapToGrid="0">
      <p:cViewPr varScale="1">
        <p:scale>
          <a:sx n="93" d="100"/>
          <a:sy n="93" d="100"/>
        </p:scale>
        <p:origin x="672" y="200"/>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1/11/24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7388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1/11/24 2:43 PM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1/11/24 2:43 PM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1/11/24 2:43 PM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1/11/24 2:43 PM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1/11/24 2:43 PM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1/11/24 2:43 PM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1/11/24 2:43 PM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1/11/24 2:43 PM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1/11/24 2:43 PM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1/11/24 2:43 PM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1/11/24 2:43 PM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1/11/24 2:43 PM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sv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47.jpeg"/><Relationship Id="rId4" Type="http://schemas.openxmlformats.org/officeDocument/2006/relationships/image" Target="../media/image53.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4.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1.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notesSlide" Target="../notesSlides/notesSlide2.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16.png"/><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1/11/24 2:43 PM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10</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1/11/24 2:43 PM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1/11/24 2:43 PM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13</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1/11/24 2:43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14</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1/11/24 2:43 PM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15</a:t>
            </a:fld>
            <a:endParaRPr lang="en-DE"/>
          </a:p>
        </p:txBody>
      </p:sp>
    </p:spTree>
    <p:extLst>
      <p:ext uri="{BB962C8B-B14F-4D97-AF65-F5344CB8AC3E}">
        <p14:creationId xmlns:p14="http://schemas.microsoft.com/office/powerpoint/2010/main" val="2314640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1/11/24 2:43 PM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1/11/24 2:43 PM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17</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1/11/24 2:43 PM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1/11/24 2:43 PM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2</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1/11/24 2:43 PM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3</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1/11/24 2:43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4</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4A67EEBA-581F-82DB-AD74-F270F958200C}"/>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1/11/24 2:43 PM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1/11/24 2:43 PM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6</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674C432-E55F-9F10-3410-EE93B534BB66}"/>
              </a:ext>
            </a:extLst>
          </p:cNvPr>
          <p:cNvPicPr>
            <a:picLocks noChangeAspect="1"/>
          </p:cNvPicPr>
          <p:nvPr/>
        </p:nvPicPr>
        <p:blipFill>
          <a:blip r:embed="rId2"/>
          <a:stretch>
            <a:fillRect/>
          </a:stretch>
        </p:blipFill>
        <p:spPr>
          <a:xfrm>
            <a:off x="438004" y="1051874"/>
            <a:ext cx="2611301" cy="2041205"/>
          </a:xfrm>
          <a:prstGeom prst="rect">
            <a:avLst/>
          </a:prstGeom>
        </p:spPr>
      </p:pic>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3"/>
          <a:stretch>
            <a:fillRect/>
          </a:stretch>
        </p:blipFill>
        <p:spPr>
          <a:xfrm>
            <a:off x="3221181" y="912516"/>
            <a:ext cx="4149436" cy="2461808"/>
          </a:xfrm>
          <a:prstGeom prst="rect">
            <a:avLst/>
          </a:prstGeom>
        </p:spPr>
      </p:pic>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4"/>
          <a:stretch>
            <a:fillRect/>
          </a:stretch>
        </p:blipFill>
        <p:spPr>
          <a:xfrm>
            <a:off x="7737764" y="740488"/>
            <a:ext cx="3486004" cy="2598012"/>
          </a:xfrm>
          <a:prstGeom prst="rect">
            <a:avLst/>
          </a:prstGeom>
        </p:spPr>
      </p:pic>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5"/>
          <a:stretch>
            <a:fillRect/>
          </a:stretch>
        </p:blipFill>
        <p:spPr>
          <a:xfrm>
            <a:off x="438004" y="3630364"/>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6"/>
          <a:stretch>
            <a:fillRect/>
          </a:stretch>
        </p:blipFill>
        <p:spPr>
          <a:xfrm>
            <a:off x="3897340" y="3630364"/>
            <a:ext cx="3279315" cy="2226167"/>
          </a:xfrm>
          <a:prstGeom prst="rect">
            <a:avLst/>
          </a:prstGeom>
        </p:spPr>
      </p:pic>
      <p:pic>
        <p:nvPicPr>
          <p:cNvPr id="7" name="Picture 6">
            <a:extLst>
              <a:ext uri="{FF2B5EF4-FFF2-40B4-BE49-F238E27FC236}">
                <a16:creationId xmlns:a16="http://schemas.microsoft.com/office/drawing/2014/main" id="{CB86516D-0A41-444F-BB8E-8ECFFD54C2D8}"/>
              </a:ext>
            </a:extLst>
          </p:cNvPr>
          <p:cNvPicPr>
            <a:picLocks noChangeAspect="1"/>
          </p:cNvPicPr>
          <p:nvPr/>
        </p:nvPicPr>
        <p:blipFill>
          <a:blip r:embed="rId7"/>
          <a:stretch>
            <a:fillRect/>
          </a:stretch>
        </p:blipFill>
        <p:spPr>
          <a:xfrm>
            <a:off x="7439813" y="3598319"/>
            <a:ext cx="3311314" cy="2242885"/>
          </a:xfrm>
          <a:prstGeom prst="rect">
            <a:avLst/>
          </a:prstGeom>
        </p:spPr>
      </p:pic>
    </p:spTree>
    <p:extLst>
      <p:ext uri="{BB962C8B-B14F-4D97-AF65-F5344CB8AC3E}">
        <p14:creationId xmlns:p14="http://schemas.microsoft.com/office/powerpoint/2010/main" val="199704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1/11/24 2:43 PM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2" presetClass="entr" presetSubtype="2"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1/11/24 2:43 PM</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8</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2440</TotalTime>
  <Words>796</Words>
  <Application>Microsoft Macintosh PowerPoint</Application>
  <PresentationFormat>Widescreen</PresentationFormat>
  <Paragraphs>153</Paragraphs>
  <Slides>18</Slides>
  <Notes>9</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vt:lpstr>
      <vt:lpstr>Cambria Math</vt:lpstr>
      <vt:lpstr>Georgia</vt:lpstr>
      <vt:lpstr>Office Theme</vt:lpstr>
      <vt:lpstr>PowerPoint Presentation</vt:lpstr>
      <vt:lpstr>Decision making in uncertain situations</vt:lpstr>
      <vt:lpstr>Objective</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Microsoft Office User</cp:lastModifiedBy>
  <cp:revision>543</cp:revision>
  <dcterms:created xsi:type="dcterms:W3CDTF">2023-12-08T14:45:30Z</dcterms:created>
  <dcterms:modified xsi:type="dcterms:W3CDTF">2024-01-11T13:44:52Z</dcterms:modified>
</cp:coreProperties>
</file>